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6D2D"/>
    <a:srgbClr val="FCF0A6"/>
    <a:srgbClr val="FCF1B2"/>
    <a:srgbClr val="FAEA8A"/>
    <a:srgbClr val="FBED97"/>
    <a:srgbClr val="FAEA76"/>
    <a:srgbClr val="D892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19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>
          <a:gsLst>
            <a:gs pos="0">
              <a:srgbClr val="FCF0A6"/>
            </a:gs>
            <a:gs pos="20000">
              <a:schemeClr val="bg1">
                <a:lumMod val="100000"/>
              </a:schemeClr>
            </a:gs>
            <a:gs pos="100000">
              <a:schemeClr val="bg1"/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598" y="39211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 rotWithShape="1">
          <a:blip r:embed="rId2"/>
          <a:srcRect l="2424" t="7920" r="4605" b="5266"/>
          <a:stretch/>
        </p:blipFill>
        <p:spPr bwMode="auto">
          <a:xfrm>
            <a:off x="263646" y="14765"/>
            <a:ext cx="1140002" cy="1109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8"/>
          <p:cNvSpPr/>
          <p:nvPr userDrawn="1"/>
        </p:nvSpPr>
        <p:spPr>
          <a:xfrm>
            <a:off x="1547664" y="620688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chemeClr val="accent2">
                    <a:lumMod val="75000"/>
                  </a:schemeClr>
                </a:solidFill>
                <a:latin typeface="Century" panose="02040604050505020304" pitchFamily="18" charset="0"/>
              </a:rPr>
              <a:t>Japanese College of Angiology</a:t>
            </a:r>
            <a:endParaRPr lang="ja-JP" altLang="en-US" sz="2400" dirty="0">
              <a:solidFill>
                <a:schemeClr val="accent2">
                  <a:lumMod val="7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4479633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ja-JP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971600" y="-4737"/>
            <a:ext cx="7056783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3200" b="1" cap="none" spc="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一般社団法人</a:t>
            </a:r>
            <a:r>
              <a:rPr lang="ja-JP" altLang="en-US" sz="4400" b="1" cap="none" spc="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日本脈管学会</a:t>
            </a:r>
            <a:endParaRPr lang="ja-JP" altLang="en-US" sz="4400" b="1" cap="none" spc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1" name="直線コネクタ 10"/>
          <p:cNvCxnSpPr/>
          <p:nvPr userDrawn="1"/>
        </p:nvCxnSpPr>
        <p:spPr>
          <a:xfrm flipV="1">
            <a:off x="0" y="1154361"/>
            <a:ext cx="9144000" cy="242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347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80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2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863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43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28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73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1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60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22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13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416BB-9043-460E-B62D-F68ADF090905}" type="datetimeFigureOut">
              <a:rPr kumimoji="1" lang="ja-JP" altLang="en-US" smtClean="0"/>
              <a:t>14/10/27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57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457200" y="1295399"/>
            <a:ext cx="8153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4000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日本脈管学会　</a:t>
            </a:r>
            <a:r>
              <a:rPr kumimoji="0" lang="en-US" altLang="ja-JP" sz="4000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kumimoji="0" lang="ja-JP" altLang="en-US" sz="4000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の開示</a:t>
            </a:r>
            <a:endParaRPr kumimoji="0" lang="en-US" altLang="ja-JP" sz="4000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007995" y="2057400"/>
            <a:ext cx="56236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筆頭演者氏名：　　　　　　　　　　　　</a:t>
            </a:r>
            <a:endParaRPr kumimoji="0" lang="en-US" altLang="ja-JP" sz="2800" u="sng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861200"/>
              </p:ext>
            </p:extLst>
          </p:nvPr>
        </p:nvGraphicFramePr>
        <p:xfrm>
          <a:off x="323528" y="2743201"/>
          <a:ext cx="8496944" cy="3808364"/>
        </p:xfrm>
        <a:graphic>
          <a:graphicData uri="http://schemas.openxmlformats.org/drawingml/2006/table">
            <a:tbl>
              <a:tblPr/>
              <a:tblGrid>
                <a:gridCol w="2568599"/>
                <a:gridCol w="1826194"/>
                <a:gridCol w="1130501"/>
                <a:gridCol w="2971650"/>
              </a:tblGrid>
              <a:tr h="3294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該当の有る場合、企業名等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</a:tr>
              <a:tr h="3563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7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4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研究費・助成金などの総額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4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奨学（奨励）寄付などの総額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企業などが提供する寄付講座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旅費・贈答品などの受領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7452320" y="663079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様式</a:t>
            </a:r>
            <a:r>
              <a:rPr kumimoji="1"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1-B】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3840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83</Words>
  <Application>Microsoft Macintosh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hiraguchi</dc:creator>
  <cp:lastModifiedBy>メディカル トリビューン</cp:lastModifiedBy>
  <cp:revision>20</cp:revision>
  <dcterms:created xsi:type="dcterms:W3CDTF">2014-08-12T11:52:48Z</dcterms:created>
  <dcterms:modified xsi:type="dcterms:W3CDTF">2014-10-27T01:24:22Z</dcterms:modified>
</cp:coreProperties>
</file>