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86D2D"/>
    <a:srgbClr val="FCF0A6"/>
    <a:srgbClr val="FCF1B2"/>
    <a:srgbClr val="FAEA8A"/>
    <a:srgbClr val="FBED97"/>
    <a:srgbClr val="FAEA76"/>
    <a:srgbClr val="D892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19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gradFill>
          <a:gsLst>
            <a:gs pos="0">
              <a:srgbClr val="FCF0A6"/>
            </a:gs>
            <a:gs pos="20000">
              <a:schemeClr val="bg1">
                <a:lumMod val="100000"/>
              </a:schemeClr>
            </a:gs>
            <a:gs pos="100000">
              <a:schemeClr val="bg1"/>
            </a:gs>
          </a:gsLst>
          <a:lin ang="66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598" y="3921125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14/10/27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7" name="図 6"/>
          <p:cNvPicPr>
            <a:picLocks noChangeAspect="1"/>
          </p:cNvPicPr>
          <p:nvPr userDrawn="1"/>
        </p:nvPicPr>
        <p:blipFill rotWithShape="1">
          <a:blip r:embed="rId2"/>
          <a:srcRect l="2424" t="7920" r="4605" b="5266"/>
          <a:stretch/>
        </p:blipFill>
        <p:spPr bwMode="auto">
          <a:xfrm>
            <a:off x="263646" y="14765"/>
            <a:ext cx="1140002" cy="1109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正方形/長方形 8"/>
          <p:cNvSpPr/>
          <p:nvPr userDrawn="1"/>
        </p:nvSpPr>
        <p:spPr>
          <a:xfrm>
            <a:off x="1547664" y="620688"/>
            <a:ext cx="48965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chemeClr val="accent2">
                    <a:lumMod val="75000"/>
                  </a:schemeClr>
                </a:solidFill>
                <a:latin typeface="Century" panose="02040604050505020304" pitchFamily="18" charset="0"/>
              </a:rPr>
              <a:t>Japanese College of Angiology</a:t>
            </a:r>
            <a:endParaRPr lang="ja-JP" altLang="en-US" sz="2400" dirty="0">
              <a:solidFill>
                <a:schemeClr val="accent2">
                  <a:lumMod val="75000"/>
                </a:schemeClr>
              </a:solidFill>
              <a:latin typeface="Century" panose="02040604050505020304" pitchFamily="18" charset="0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4479633" y="2967335"/>
            <a:ext cx="1847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ja-JP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3" name="正方形/長方形 12"/>
          <p:cNvSpPr/>
          <p:nvPr userDrawn="1"/>
        </p:nvSpPr>
        <p:spPr>
          <a:xfrm>
            <a:off x="971600" y="-4737"/>
            <a:ext cx="7056783" cy="769441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ja-JP" altLang="en-US" sz="3200" b="1" cap="none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一般社団法人</a:t>
            </a:r>
            <a:r>
              <a:rPr lang="ja-JP" altLang="en-US" sz="4400" b="1" cap="none" spc="0" dirty="0" smtClean="0">
                <a:ln w="11430"/>
                <a:solidFill>
                  <a:schemeClr val="accent3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日本脈管学会</a:t>
            </a:r>
            <a:endParaRPr lang="ja-JP" altLang="en-US" sz="4400" b="1" cap="none" spc="0" dirty="0">
              <a:ln w="11430"/>
              <a:solidFill>
                <a:schemeClr val="accent3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cxnSp>
        <p:nvCxnSpPr>
          <p:cNvPr id="11" name="直線コネクタ 10"/>
          <p:cNvCxnSpPr/>
          <p:nvPr userDrawn="1"/>
        </p:nvCxnSpPr>
        <p:spPr>
          <a:xfrm flipV="1">
            <a:off x="0" y="1154361"/>
            <a:ext cx="9144000" cy="242"/>
          </a:xfrm>
          <a:prstGeom prst="line">
            <a:avLst/>
          </a:prstGeom>
          <a:ln>
            <a:solidFill>
              <a:srgbClr val="586D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523474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14/10/27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803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14/10/27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126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14/10/27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8638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14/10/27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4339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14/10/27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281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14/10/27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739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14/10/27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719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14/10/27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860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14/10/27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3220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5416BB-9043-460E-B62D-F68ADF090905}" type="datetimeFigureOut">
              <a:rPr kumimoji="1" lang="ja-JP" altLang="en-US" smtClean="0"/>
              <a:t>14/10/27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7131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5416BB-9043-460E-B62D-F68ADF090905}" type="datetimeFigureOut">
              <a:rPr kumimoji="1" lang="ja-JP" altLang="en-US" smtClean="0"/>
              <a:t>14/10/27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F895C-1214-4570-A4DE-EC5A8AB43B4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4577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457200" y="1295399"/>
            <a:ext cx="81534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ja-JP" altLang="en-US" sz="4000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日本脈管学会　</a:t>
            </a:r>
            <a:r>
              <a:rPr kumimoji="0" lang="en-US" altLang="ja-JP" sz="4000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COI</a:t>
            </a:r>
            <a:r>
              <a:rPr kumimoji="0" lang="ja-JP" altLang="en-US" sz="4000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の開示</a:t>
            </a:r>
            <a:endParaRPr kumimoji="0" lang="en-US" altLang="ja-JP" sz="4000" dirty="0" smtClean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/>
        </p:nvSpPr>
        <p:spPr bwMode="auto">
          <a:xfrm>
            <a:off x="1219200" y="3429000"/>
            <a:ext cx="7162800" cy="278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</a:pPr>
            <a:endParaRPr lang="en-US" altLang="ja-JP" dirty="0" smtClean="0">
              <a:solidFill>
                <a:schemeClr val="bg1"/>
              </a:solidFill>
              <a:latin typeface="HGP創英角ｺﾞｼｯｸUB" pitchFamily="50" charset="-128"/>
              <a:ea typeface="HGP創英角ｺﾞｼｯｸUB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007995" y="2057400"/>
            <a:ext cx="5623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kumimoji="0" lang="ja-JP" altLang="en-US" sz="2800" u="sng" dirty="0" smtClean="0">
                <a:solidFill>
                  <a:srgbClr val="1C1C1C"/>
                </a:solidFill>
                <a:latin typeface="HGPｺﾞｼｯｸE" pitchFamily="50" charset="-128"/>
                <a:ea typeface="HGPｺﾞｼｯｸE" pitchFamily="50" charset="-128"/>
              </a:rPr>
              <a:t>　筆頭演者氏名：　　　　　　　　　　　　</a:t>
            </a:r>
            <a:endParaRPr kumimoji="0" lang="en-US" altLang="ja-JP" sz="2800" u="sng" dirty="0" smtClean="0">
              <a:solidFill>
                <a:srgbClr val="1C1C1C"/>
              </a:solidFill>
              <a:latin typeface="HGPｺﾞｼｯｸE" pitchFamily="50" charset="-128"/>
              <a:ea typeface="HGPｺﾞｼｯｸE" pitchFamily="50" charset="-128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861200"/>
              </p:ext>
            </p:extLst>
          </p:nvPr>
        </p:nvGraphicFramePr>
        <p:xfrm>
          <a:off x="323528" y="2743201"/>
          <a:ext cx="8496944" cy="3808364"/>
        </p:xfrm>
        <a:graphic>
          <a:graphicData uri="http://schemas.openxmlformats.org/drawingml/2006/table">
            <a:tbl>
              <a:tblPr/>
              <a:tblGrid>
                <a:gridCol w="2568599"/>
                <a:gridCol w="1826194"/>
                <a:gridCol w="1130501"/>
                <a:gridCol w="2971650"/>
              </a:tblGrid>
              <a:tr h="3294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金額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該当の状況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A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該当の有る場合、企業名等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CF0A6"/>
                    </a:solidFill>
                  </a:tcPr>
                </a:tc>
              </a:tr>
              <a:tr h="35631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役員・顧問職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74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株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利益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/</a:t>
                      </a:r>
                      <a:b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</a:b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全株式の</a:t>
                      </a: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5%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特許使用料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講演料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原稿料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100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　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4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研究費・助成金などの総額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200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ja-JP" sz="14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奨学（奨励）寄付などの総額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200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4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企業などが提供する寄付講座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―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205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ja-JP" sz="1400" kern="1200" dirty="0" smtClean="0">
                          <a:solidFill>
                            <a:schemeClr val="tx1"/>
                          </a:solidFill>
                          <a:latin typeface="HGPｺﾞｼｯｸE" pitchFamily="50" charset="-128"/>
                          <a:ea typeface="HGPｺﾞｼｯｸE" pitchFamily="50" charset="-128"/>
                          <a:cs typeface="+mn-cs"/>
                        </a:rPr>
                        <a:t>旅費・贈答品などの受領</a:t>
                      </a: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  <a:cs typeface="Times New Roman" pitchFamily="18" charset="0"/>
                        </a:rPr>
                        <a:t>5</a:t>
                      </a: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GPｺﾞｼｯｸE" pitchFamily="50" charset="-128"/>
                          <a:ea typeface="HGPｺﾞｼｯｸE" pitchFamily="50" charset="-128"/>
                        </a:rPr>
                        <a:t>万円以上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GPｺﾞｼｯｸE" pitchFamily="50" charset="-128"/>
                        <a:ea typeface="HGPｺﾞｼｯｸE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" name="テキスト ボックス 12"/>
          <p:cNvSpPr txBox="1"/>
          <p:nvPr/>
        </p:nvSpPr>
        <p:spPr>
          <a:xfrm>
            <a:off x="7452320" y="663079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【</a:t>
            </a:r>
            <a:r>
              <a:rPr kumimoji="1" lang="ja-JP" altLang="en-US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様式</a:t>
            </a:r>
            <a:r>
              <a:rPr kumimoji="1" lang="en-US" altLang="ja-JP" sz="2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1-B】</a:t>
            </a:r>
            <a:endParaRPr kumimoji="1" lang="ja-JP" altLang="en-US" sz="2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3840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</TotalTime>
  <Words>83</Words>
  <Application>Microsoft Macintosh PowerPoint</Application>
  <PresentationFormat>画面に合わせる (4:3)</PresentationFormat>
  <Paragraphs>30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hiraguchi</dc:creator>
  <cp:lastModifiedBy>メディカル トリビューン</cp:lastModifiedBy>
  <cp:revision>20</cp:revision>
  <dcterms:created xsi:type="dcterms:W3CDTF">2014-08-12T11:52:48Z</dcterms:created>
  <dcterms:modified xsi:type="dcterms:W3CDTF">2014-10-27T01:24:22Z</dcterms:modified>
</cp:coreProperties>
</file>