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D2D"/>
    <a:srgbClr val="FCF0A6"/>
    <a:srgbClr val="FCF1B2"/>
    <a:srgbClr val="FAEA8A"/>
    <a:srgbClr val="FBED97"/>
    <a:srgbClr val="FAEA76"/>
    <a:srgbClr val="D89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>
          <a:gsLst>
            <a:gs pos="0">
              <a:srgbClr val="FCF0A6"/>
            </a:gs>
            <a:gs pos="20000">
              <a:schemeClr val="bg1">
                <a:lumMod val="100000"/>
              </a:schemeClr>
            </a:gs>
            <a:gs pos="100000">
              <a:schemeClr val="bg1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/>
          <a:srcRect l="2424" t="7920" r="4605" b="5266"/>
          <a:stretch/>
        </p:blipFill>
        <p:spPr bwMode="auto">
          <a:xfrm>
            <a:off x="263646" y="14765"/>
            <a:ext cx="1140002" cy="110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1547664" y="62068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一般社団法人</a:t>
            </a:r>
            <a:r>
              <a:rPr lang="ja-JP" altLang="en-US" sz="20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zh-CN" altLang="en-US" sz="24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日本脈管学会</a:t>
            </a:r>
            <a:endParaRPr lang="ja-JP" altLang="en-US" sz="2400" b="0" dirty="0">
              <a:solidFill>
                <a:schemeClr val="accent2">
                  <a:lumMod val="7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971600" y="-27384"/>
            <a:ext cx="763284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ja-JP" sz="40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Japanese College of Angiology</a:t>
            </a:r>
            <a:endParaRPr lang="ja-JP" altLang="en-US" sz="4000" b="1" cap="none" spc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 flipV="1">
            <a:off x="0" y="1154361"/>
            <a:ext cx="9144000" cy="242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347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80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2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86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3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3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6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3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16BB-9043-460E-B62D-F68ADF090905}" type="datetimeFigureOut">
              <a:rPr kumimoji="1" lang="ja-JP" altLang="en-US" smtClean="0"/>
              <a:t>14/09/29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342509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Japanese College of </a:t>
            </a:r>
            <a:r>
              <a:rPr kumimoji="0" lang="en-US" altLang="ja-JP" sz="36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Angiology COI </a:t>
            </a:r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Disclosure</a:t>
            </a: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38902"/>
              </p:ext>
            </p:extLst>
          </p:nvPr>
        </p:nvGraphicFramePr>
        <p:xfrm>
          <a:off x="161764" y="2945666"/>
          <a:ext cx="8820472" cy="3723694"/>
        </p:xfrm>
        <a:graphic>
          <a:graphicData uri="http://schemas.openxmlformats.org/drawingml/2006/table">
            <a:tbl>
              <a:tblPr/>
              <a:tblGrid>
                <a:gridCol w="2826060"/>
                <a:gridCol w="2304256"/>
                <a:gridCol w="1008112"/>
                <a:gridCol w="2682044"/>
              </a:tblGrid>
              <a:tr h="3242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Categories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amount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yes or none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the name of company/organization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</a:tr>
              <a:tr h="3472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Leadership position/Advisory role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8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Stock ownership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1,000,000 JPY or more profit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5% or more shareholding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 Patent royalties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Remuneration for lecture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Manuscript fees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Trust research/Joint research funds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Scholarship fund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Affiliation with Endowed Department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Travel expenses/Gift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1512862" y="2185700"/>
            <a:ext cx="6276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Name of First Author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：　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　　　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80312" y="663079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【Form1-B】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072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342509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Japanese College of </a:t>
            </a:r>
            <a:r>
              <a:rPr kumimoji="0" lang="en-US" altLang="ja-JP" sz="36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Angiology COI </a:t>
            </a:r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Disclosure</a:t>
            </a: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10992"/>
              </p:ext>
            </p:extLst>
          </p:nvPr>
        </p:nvGraphicFramePr>
        <p:xfrm>
          <a:off x="161764" y="2945666"/>
          <a:ext cx="8820472" cy="3723694"/>
        </p:xfrm>
        <a:graphic>
          <a:graphicData uri="http://schemas.openxmlformats.org/drawingml/2006/table">
            <a:tbl>
              <a:tblPr/>
              <a:tblGrid>
                <a:gridCol w="2826060"/>
                <a:gridCol w="2304256"/>
                <a:gridCol w="1008112"/>
                <a:gridCol w="2682044"/>
              </a:tblGrid>
              <a:tr h="3242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Categories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amount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yes or none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the name of company/organization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</a:tr>
              <a:tr h="3472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Leadership position/Advisory role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8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Stock ownership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1,000,000 JPY or more profit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5% or more shareholding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yes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△△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pharmaceutical company</a:t>
                      </a: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 Patent royalties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Remuneration for lecture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Manuscript fees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Trust research/Joint research funds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yes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○○pharmaceuticals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Scholarship fund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Affiliation with Endowed Department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Travel expenses/Gift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948264" y="663079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【ex. Form1-B】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512862" y="2185700"/>
            <a:ext cx="6276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Name of First Author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：　</a:t>
            </a:r>
            <a:r>
              <a:rPr kumimoji="0" lang="en-US" altLang="ja-JP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7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200</Words>
  <Application>Microsoft Macintosh PowerPoint</Application>
  <PresentationFormat>画面に合わせる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メディカル トリビューン</cp:lastModifiedBy>
  <cp:revision>25</cp:revision>
  <dcterms:created xsi:type="dcterms:W3CDTF">2014-08-12T11:52:48Z</dcterms:created>
  <dcterms:modified xsi:type="dcterms:W3CDTF">2014-09-29T06:07:03Z</dcterms:modified>
</cp:coreProperties>
</file>