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7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gradFill>
          <a:gsLst>
            <a:gs pos="0">
              <a:srgbClr val="FCF0A6"/>
            </a:gs>
            <a:gs pos="20000">
              <a:schemeClr val="bg1">
                <a:lumMod val="100000"/>
              </a:schemeClr>
            </a:gs>
            <a:gs pos="100000">
              <a:schemeClr val="bg1"/>
            </a:gs>
          </a:gsLst>
          <a:lin ang="6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598" y="392112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14/09/29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 rotWithShape="1">
          <a:blip r:embed="rId2"/>
          <a:srcRect l="2424" t="7920" r="4605" b="5266"/>
          <a:stretch/>
        </p:blipFill>
        <p:spPr bwMode="auto">
          <a:xfrm>
            <a:off x="263646" y="14765"/>
            <a:ext cx="1140002" cy="1109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正方形/長方形 8"/>
          <p:cNvSpPr/>
          <p:nvPr userDrawn="1"/>
        </p:nvSpPr>
        <p:spPr>
          <a:xfrm>
            <a:off x="1547664" y="620688"/>
            <a:ext cx="489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ja-JP" sz="2400" b="1" dirty="0">
                <a:solidFill>
                  <a:srgbClr val="C0504D">
                    <a:lumMod val="75000"/>
                  </a:srgbClr>
                </a:solidFill>
                <a:latin typeface="Century" panose="02040604050505020304" pitchFamily="18" charset="0"/>
                <a:ea typeface="ＭＳ Ｐゴシック"/>
              </a:rPr>
              <a:t>Japanese College of Angiology</a:t>
            </a:r>
            <a:endParaRPr lang="ja-JP" altLang="en-US" sz="2400" dirty="0">
              <a:solidFill>
                <a:srgbClr val="C0504D">
                  <a:lumMod val="75000"/>
                </a:srgbClr>
              </a:solidFill>
              <a:latin typeface="Century" panose="02040604050505020304" pitchFamily="18" charset="0"/>
              <a:ea typeface="ＭＳ Ｐゴシック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4479633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914400"/>
            <a:endParaRPr lang="ja-JP" altLang="en-US" sz="5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alibri"/>
              <a:ea typeface="ＭＳ Ｐゴシック"/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971600" y="-4737"/>
            <a:ext cx="7056783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914400"/>
            <a:r>
              <a:rPr lang="ja-JP" altLang="en-US" sz="3200" b="1" dirty="0">
                <a:ln w="11430"/>
                <a:solidFill>
                  <a:srgbClr val="9BBB59">
                    <a:lumMod val="5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/>
                <a:ea typeface="ＭＳ Ｐゴシック"/>
              </a:rPr>
              <a:t>一般社団法人</a:t>
            </a:r>
            <a:r>
              <a:rPr lang="ja-JP" altLang="en-US" sz="4400" b="1" dirty="0">
                <a:ln w="11430"/>
                <a:solidFill>
                  <a:srgbClr val="9BBB59">
                    <a:lumMod val="50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/>
                <a:ea typeface="ＭＳ Ｐゴシック"/>
              </a:rPr>
              <a:t>日本脈管学会</a:t>
            </a:r>
            <a:endParaRPr lang="ja-JP" altLang="en-US" sz="4400" b="1" dirty="0">
              <a:ln w="11430"/>
              <a:solidFill>
                <a:srgbClr val="9BBB59">
                  <a:lumMod val="50000"/>
                </a:srgb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/>
              <a:ea typeface="ＭＳ Ｐゴシック"/>
            </a:endParaRPr>
          </a:p>
        </p:txBody>
      </p:sp>
      <p:cxnSp>
        <p:nvCxnSpPr>
          <p:cNvPr id="11" name="直線コネクタ 10"/>
          <p:cNvCxnSpPr/>
          <p:nvPr userDrawn="1"/>
        </p:nvCxnSpPr>
        <p:spPr>
          <a:xfrm flipV="1">
            <a:off x="0" y="1154361"/>
            <a:ext cx="9144000" cy="242"/>
          </a:xfrm>
          <a:prstGeom prst="line">
            <a:avLst/>
          </a:prstGeom>
          <a:ln>
            <a:solidFill>
              <a:srgbClr val="586D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340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14/09/29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68592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14/09/29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10293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14/09/29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34411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14/09/29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60199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14/09/29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256004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14/09/29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758859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14/09/29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53434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14/09/29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07604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14/09/29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32779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14/09/29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84761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05416BB-9043-460E-B62D-F68ADF09090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defTabSz="914400"/>
              <a:t>14/09/29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378F895C-1214-4570-A4DE-EC5A8AB43B40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defTabSz="91440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9054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457200" y="1640994"/>
            <a:ext cx="8153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/>
            <a:r>
              <a:rPr kumimoji="0" lang="ja-JP" altLang="en-US" sz="40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日本脈管学会　</a:t>
            </a:r>
            <a:r>
              <a:rPr kumimoji="0" lang="en-US" altLang="ja-JP" sz="40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COI</a:t>
            </a:r>
            <a:r>
              <a:rPr kumimoji="0" lang="ja-JP" altLang="en-US" sz="40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の開示</a:t>
            </a:r>
            <a:endParaRPr kumimoji="0" lang="en-US" altLang="ja-JP" sz="4000" dirty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/>
        </p:nvSpPr>
        <p:spPr bwMode="auto">
          <a:xfrm>
            <a:off x="1219200" y="3429000"/>
            <a:ext cx="716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 eaLnBrk="1" hangingPunct="1">
              <a:lnSpc>
                <a:spcPct val="80000"/>
              </a:lnSpc>
              <a:buFontTx/>
              <a:buNone/>
            </a:pPr>
            <a:endParaRPr lang="en-US" altLang="ja-JP" dirty="0" smtClean="0">
              <a:solidFill>
                <a:prstClr val="white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600222" y="2833772"/>
            <a:ext cx="61013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/>
            <a:r>
              <a:rPr kumimoji="0" lang="ja-JP" altLang="en-US" sz="28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筆頭演者氏名：　　　　　　　　　　　　　　</a:t>
            </a:r>
            <a:endParaRPr kumimoji="0" lang="en-US" altLang="ja-JP" sz="2800" u="sng" dirty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/>
        </p:nvSpPr>
        <p:spPr bwMode="auto">
          <a:xfrm>
            <a:off x="1143000" y="3528020"/>
            <a:ext cx="716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914400" eaLnBrk="1" hangingPunct="1">
              <a:lnSpc>
                <a:spcPct val="80000"/>
              </a:lnSpc>
              <a:buFontTx/>
              <a:buNone/>
            </a:pPr>
            <a:endParaRPr lang="en-US" altLang="ja-JP" dirty="0" smtClean="0">
              <a:solidFill>
                <a:prstClr val="white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defTabSz="914400" eaLnBrk="1" hangingPunct="1">
              <a:lnSpc>
                <a:spcPct val="80000"/>
              </a:lnSpc>
              <a:buFontTx/>
              <a:buNone/>
            </a:pPr>
            <a:r>
              <a:rPr lang="ja-JP" altLang="en-US" sz="4000" dirty="0" smtClean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演題発表に際し、　　　　　　</a:t>
            </a:r>
            <a:endParaRPr lang="en-US" altLang="ja-JP" sz="4000" dirty="0" smtClean="0">
              <a:solidFill>
                <a:prstClr val="black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 defTabSz="914400" eaLnBrk="1" hangingPunct="1">
              <a:lnSpc>
                <a:spcPct val="80000"/>
              </a:lnSpc>
              <a:buFontTx/>
              <a:buNone/>
            </a:pPr>
            <a:r>
              <a:rPr lang="ja-JP" altLang="en-US" sz="4000" dirty="0" smtClean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開示すべき</a:t>
            </a:r>
            <a:r>
              <a:rPr lang="en-US" altLang="ja-JP" sz="4000" dirty="0" smtClean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COI</a:t>
            </a:r>
            <a:r>
              <a:rPr lang="ja-JP" altLang="en-US" sz="4000" dirty="0" smtClean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はありません。</a:t>
            </a:r>
            <a:endParaRPr lang="en-US" altLang="ja-JP" dirty="0" smtClean="0">
              <a:solidFill>
                <a:prstClr val="black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452320" y="663079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altLang="ja-JP" sz="24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24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様式</a:t>
            </a:r>
            <a:r>
              <a:rPr lang="en-US" altLang="ja-JP" sz="24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1-A】</a:t>
            </a:r>
            <a:endParaRPr lang="ja-JP" altLang="en-US" sz="24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6759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</Words>
  <Application>Microsoft Macintosh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メディカル トリビューン</dc:creator>
  <cp:lastModifiedBy>メディカル トリビューン</cp:lastModifiedBy>
  <cp:revision>1</cp:revision>
  <dcterms:created xsi:type="dcterms:W3CDTF">2014-09-29T06:00:56Z</dcterms:created>
  <dcterms:modified xsi:type="dcterms:W3CDTF">2014-09-29T06:05:07Z</dcterms:modified>
</cp:coreProperties>
</file>