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>
          <a:gsLst>
            <a:gs pos="0">
              <a:srgbClr val="FCF0A6"/>
            </a:gs>
            <a:gs pos="20000">
              <a:schemeClr val="bg1">
                <a:lumMod val="100000"/>
              </a:schemeClr>
            </a:gs>
            <a:gs pos="100000">
              <a:schemeClr val="bg1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/>
          <a:srcRect l="2424" t="7920" r="4605" b="5266"/>
          <a:stretch/>
        </p:blipFill>
        <p:spPr bwMode="auto">
          <a:xfrm>
            <a:off x="263646" y="14765"/>
            <a:ext cx="1140002" cy="11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1547664" y="62068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ja-JP" sz="2400" b="1" dirty="0">
                <a:solidFill>
                  <a:srgbClr val="C0504D">
                    <a:lumMod val="75000"/>
                  </a:srgbClr>
                </a:solidFill>
                <a:latin typeface="Century" panose="02040604050505020304" pitchFamily="18" charset="0"/>
                <a:ea typeface="ＭＳ Ｐゴシック"/>
              </a:rPr>
              <a:t>Japanese College of Angiology</a:t>
            </a:r>
            <a:endParaRPr lang="ja-JP" altLang="en-US" sz="2400" dirty="0">
              <a:solidFill>
                <a:srgbClr val="C0504D">
                  <a:lumMod val="75000"/>
                </a:srgbClr>
              </a:solidFill>
              <a:latin typeface="Century" panose="02040604050505020304" pitchFamily="18" charset="0"/>
              <a:ea typeface="ＭＳ Ｐゴシック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endParaRPr lang="ja-JP" alt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/>
            <a:r>
              <a:rPr lang="ja-JP" altLang="en-US" sz="3200" b="1" dirty="0">
                <a:ln w="11430"/>
                <a:solidFill>
                  <a:srgbClr val="9BBB59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ＭＳ Ｐゴシック"/>
              </a:rPr>
              <a:t>一般社団法人</a:t>
            </a:r>
            <a:r>
              <a:rPr lang="ja-JP" altLang="en-US" sz="4400" b="1" dirty="0">
                <a:ln w="11430"/>
                <a:solidFill>
                  <a:srgbClr val="9BBB59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ＭＳ Ｐゴシック"/>
              </a:rPr>
              <a:t>日本脈管学会</a:t>
            </a:r>
            <a:endParaRPr lang="ja-JP" altLang="en-US" sz="4400" b="1" dirty="0">
              <a:ln w="11430"/>
              <a:solidFill>
                <a:srgbClr val="9BBB59">
                  <a:lumMod val="50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ＭＳ Ｐゴシック"/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 flipV="1">
            <a:off x="0" y="1154361"/>
            <a:ext cx="9144000" cy="242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34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59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029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441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019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5600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5885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3434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7604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3277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4761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05416BB-9043-460E-B62D-F68ADF090905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defTabSz="914400"/>
              <a:t>14/09/29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78F895C-1214-4570-A4DE-EC5A8AB43B40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9054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640994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日本脈管学会　</a:t>
            </a:r>
            <a:r>
              <a:rPr kumimoji="0" lang="en-US" altLang="ja-JP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00222" y="2833772"/>
            <a:ext cx="6101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筆頭演者氏名：　　　　　　　　　　　　　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/>
        </p:nvSpPr>
        <p:spPr bwMode="auto">
          <a:xfrm>
            <a:off x="1143000" y="352802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914400"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defTabSz="914400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 smtClean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 defTabSz="914400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 smtClean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 smtClean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 smtClean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52320" y="66307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様式</a:t>
            </a:r>
            <a:r>
              <a:rPr lang="en-US" altLang="ja-JP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1-A】</a:t>
            </a:r>
            <a:endParaRPr lang="ja-JP" altLang="en-US" sz="2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75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メディカル トリビューン</dc:creator>
  <cp:lastModifiedBy>メディカル トリビューン</cp:lastModifiedBy>
  <cp:revision>1</cp:revision>
  <dcterms:created xsi:type="dcterms:W3CDTF">2014-09-29T06:00:56Z</dcterms:created>
  <dcterms:modified xsi:type="dcterms:W3CDTF">2014-09-29T06:05:07Z</dcterms:modified>
</cp:coreProperties>
</file>