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6D2D"/>
    <a:srgbClr val="FCF0A6"/>
    <a:srgbClr val="FCF1B2"/>
    <a:srgbClr val="FAEA8A"/>
    <a:srgbClr val="FBED97"/>
    <a:srgbClr val="FAEA76"/>
    <a:srgbClr val="D892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>
          <a:gsLst>
            <a:gs pos="0">
              <a:srgbClr val="FCF0A6"/>
            </a:gs>
            <a:gs pos="20000">
              <a:schemeClr val="bg1">
                <a:lumMod val="100000"/>
              </a:schemeClr>
            </a:gs>
            <a:gs pos="100000">
              <a:schemeClr val="bg1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2"/>
          <a:srcRect l="2424" t="7920" r="4605" b="5266"/>
          <a:stretch/>
        </p:blipFill>
        <p:spPr bwMode="auto">
          <a:xfrm>
            <a:off x="263646" y="14765"/>
            <a:ext cx="1140002" cy="110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 userDrawn="1"/>
        </p:nvSpPr>
        <p:spPr>
          <a:xfrm>
            <a:off x="1547664" y="620688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Century" panose="02040604050505020304" pitchFamily="18" charset="0"/>
              </a:rPr>
              <a:t>Japanese College of Angiology</a:t>
            </a:r>
            <a:endParaRPr lang="ja-JP" altLang="en-US" sz="2400" dirty="0">
              <a:solidFill>
                <a:schemeClr val="accent2">
                  <a:lumMod val="7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4479633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ja-JP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200" b="1" cap="none" spc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一般社団法人</a:t>
            </a:r>
            <a:r>
              <a:rPr lang="ja-JP" altLang="en-US" sz="4400" b="1" cap="none" spc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日本脈管学会</a:t>
            </a:r>
            <a:endParaRPr lang="ja-JP" altLang="en-US" sz="4400" b="1" cap="none" spc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直線コネクタ 10"/>
          <p:cNvCxnSpPr/>
          <p:nvPr userDrawn="1"/>
        </p:nvCxnSpPr>
        <p:spPr>
          <a:xfrm flipV="1">
            <a:off x="0" y="1154361"/>
            <a:ext cx="9144000" cy="242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347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80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2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863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43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28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3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1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60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13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57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056507"/>
              </p:ext>
            </p:extLst>
          </p:nvPr>
        </p:nvGraphicFramePr>
        <p:xfrm>
          <a:off x="251520" y="3525016"/>
          <a:ext cx="8568952" cy="3262697"/>
        </p:xfrm>
        <a:graphic>
          <a:graphicData uri="http://schemas.openxmlformats.org/drawingml/2006/table">
            <a:tbl>
              <a:tblPr/>
              <a:tblGrid>
                <a:gridCol w="2569403"/>
                <a:gridCol w="1825948"/>
                <a:gridCol w="1130350"/>
                <a:gridCol w="3043251"/>
              </a:tblGrid>
              <a:tr h="2917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該当の有る場合、企業名等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</a:tr>
              <a:tr h="2920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9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4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研究費・助成金などの総額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4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奨学（奨励）寄付などの総額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企業などが提供する寄付講座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旅費・贈答品などの受領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7504" y="44624"/>
            <a:ext cx="84249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日本脈管学会　ポスター</a:t>
            </a: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発表における</a:t>
            </a:r>
            <a:r>
              <a:rPr lang="ja-JP" altLang="en-US" sz="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ＣＯＩの</a:t>
            </a: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</a:p>
          <a:p>
            <a:r>
              <a:rPr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ポスターの末尾に以下の様に開示</a:t>
            </a:r>
            <a:r>
              <a:rPr lang="ja-JP" altLang="en-US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する。</a:t>
            </a:r>
            <a:endParaRPr kumimoji="1" lang="ja-JP" altLang="en-US" sz="24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7504" y="980728"/>
            <a:ext cx="3785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r>
              <a:rPr lang="ja-JP" altLang="en-US" sz="2400" dirty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する内容がない</a:t>
            </a:r>
            <a:r>
              <a:rPr lang="ja-JP" altLang="en-US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場合</a:t>
            </a:r>
            <a:r>
              <a:rPr lang="en-US" altLang="ja-JP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endParaRPr lang="ja-JP" altLang="en-US" sz="2400" dirty="0">
              <a:solidFill>
                <a:srgbClr val="586D2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7504" y="2483604"/>
            <a:ext cx="3756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r>
              <a:rPr lang="ja-JP" altLang="en-US" sz="2400" dirty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する内容</a:t>
            </a:r>
            <a:r>
              <a:rPr lang="ja-JP" altLang="en-US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</a:t>
            </a:r>
            <a:r>
              <a:rPr lang="ja-JP" altLang="en-US" sz="2400" dirty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ある</a:t>
            </a:r>
            <a:r>
              <a:rPr lang="ja-JP" altLang="en-US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場合</a:t>
            </a:r>
            <a:r>
              <a:rPr lang="en-US" altLang="ja-JP" sz="2400" dirty="0" smtClean="0">
                <a:solidFill>
                  <a:srgbClr val="586D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endParaRPr lang="ja-JP" altLang="en-US" sz="2400" dirty="0">
              <a:solidFill>
                <a:srgbClr val="586D2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1520" y="191683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発表に際し、開示すべき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kumimoji="1" lang="ja-JP" altLang="en-US" sz="2800" dirty="0"/>
          </a:p>
        </p:txBody>
      </p:sp>
      <p:sp>
        <p:nvSpPr>
          <p:cNvPr id="12" name="正方形/長方形 11"/>
          <p:cNvSpPr/>
          <p:nvPr/>
        </p:nvSpPr>
        <p:spPr>
          <a:xfrm>
            <a:off x="251520" y="1412776"/>
            <a:ext cx="5862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演者氏名：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　　　　　　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endParaRPr kumimoji="0" lang="en-US" altLang="ja-JP" sz="28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3528" y="2905780"/>
            <a:ext cx="5862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演者氏名：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　　　　　　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endParaRPr kumimoji="0" lang="en-US" altLang="ja-JP" sz="28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1986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112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hiraguchi</cp:lastModifiedBy>
  <cp:revision>16</cp:revision>
  <dcterms:created xsi:type="dcterms:W3CDTF">2014-08-12T11:52:48Z</dcterms:created>
  <dcterms:modified xsi:type="dcterms:W3CDTF">2014-08-13T07:36:26Z</dcterms:modified>
</cp:coreProperties>
</file>